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handoutView">
  <p:normalViewPr>
    <p:restoredLeft sz="15619" autoAdjust="0"/>
    <p:restoredTop sz="94671" autoAdjust="0"/>
  </p:normalViewPr>
  <p:slideViewPr>
    <p:cSldViewPr>
      <p:cViewPr varScale="1">
        <p:scale>
          <a:sx n="72" d="100"/>
          <a:sy n="72" d="100"/>
        </p:scale>
        <p:origin x="3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>
      <p:cViewPr varScale="1">
        <p:scale>
          <a:sx n="58" d="100"/>
          <a:sy n="58" d="100"/>
        </p:scale>
        <p:origin x="170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Été </a:t>
            </a:r>
            <a:r>
              <a:rPr lang="fr-CA" smtClean="0"/>
              <a:t>2013</a:t>
            </a:r>
            <a:endParaRPr lang="fr-CA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E9330F-27A4-4AD0-A8F6-78170B61C796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F1FEE0-2671-4829-9216-FA78292B6BB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822931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Été 2013</a:t>
            </a:r>
            <a:endParaRPr lang="fr-CA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48B093-088C-4F4B-91AC-917A83889ED2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D1497B-226E-45D2-BF84-31134F915B95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220405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48B093-088C-4F4B-91AC-917A83889ED2}" type="datetime3">
              <a:rPr lang="fr-CA" smtClean="0"/>
              <a:pPr/>
              <a:t>14/03/26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685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48B093-088C-4F4B-91AC-917A83889ED2}" type="datetime3">
              <a:rPr lang="fr-CA" smtClean="0"/>
              <a:pPr/>
              <a:t>14/03/26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81999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48B093-088C-4F4B-91AC-917A83889ED2}" type="datetime3">
              <a:rPr lang="fr-CA" smtClean="0"/>
              <a:pPr/>
              <a:t>14/03/26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8417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4E02B0F5-FC35-4877-B92F-72EEC4F967BA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CEAF14-C97B-45B3-9B41-30A0CD58ED64}" type="slidenum">
              <a:rPr lang="fr-CA"/>
              <a:pPr/>
              <a:t>4</a:t>
            </a:fld>
            <a:endParaRPr lang="fr-CA"/>
          </a:p>
        </p:txBody>
      </p:sp>
      <p:sp>
        <p:nvSpPr>
          <p:cNvPr id="153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Tout le matériel nécessaire pour ce type de camp est fourni par la base de plein air.</a:t>
            </a:r>
          </a:p>
        </p:txBody>
      </p:sp>
    </p:spTree>
    <p:extLst>
      <p:ext uri="{BB962C8B-B14F-4D97-AF65-F5344CB8AC3E}">
        <p14:creationId xmlns:p14="http://schemas.microsoft.com/office/powerpoint/2010/main" val="1826803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FD2BEF5-1C57-4ADB-8E4D-9B2AFEECCD17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61104-814D-4BE9-A6D6-E97F01EA83BE}" type="slidenum">
              <a:rPr lang="fr-CA"/>
              <a:pPr/>
              <a:t>5</a:t>
            </a:fld>
            <a:endParaRPr lang="fr-CA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98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F31EAF4-4FD3-47B4-8C95-353262BC8754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0ED84F-3F36-4425-A882-95B8F8E70350}" type="slidenum">
              <a:rPr lang="fr-CA"/>
              <a:pPr/>
              <a:t>6</a:t>
            </a:fld>
            <a:endParaRPr lang="fr-CA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est offert toute la saison.</a:t>
            </a:r>
          </a:p>
        </p:txBody>
      </p:sp>
    </p:spTree>
    <p:extLst>
      <p:ext uri="{BB962C8B-B14F-4D97-AF65-F5344CB8AC3E}">
        <p14:creationId xmlns:p14="http://schemas.microsoft.com/office/powerpoint/2010/main" val="2075664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120EEF6-0300-4905-965A-AC219A6B5874}" type="datetime3">
              <a:rPr lang="fr-CA"/>
              <a:pPr/>
              <a:t>14/03/26</a:t>
            </a:fld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2DEDB-F67B-4E7D-A79F-3BB3F1E5BC77}" type="slidenum">
              <a:rPr lang="fr-CA"/>
              <a:pPr/>
              <a:t>7</a:t>
            </a:fld>
            <a:endParaRPr lang="fr-CA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Ce camp comprend également toutes les activités de plein air (natation, canot, feux de camp, etc.)</a:t>
            </a:r>
          </a:p>
        </p:txBody>
      </p:sp>
    </p:spTree>
    <p:extLst>
      <p:ext uri="{BB962C8B-B14F-4D97-AF65-F5344CB8AC3E}">
        <p14:creationId xmlns:p14="http://schemas.microsoft.com/office/powerpoint/2010/main" val="1986818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48B093-088C-4F4B-91AC-917A83889ED2}" type="datetime3">
              <a:rPr lang="fr-CA" smtClean="0"/>
              <a:pPr/>
              <a:t>14/03/26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63422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Été 2009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48B093-088C-4F4B-91AC-917A83889ED2}" type="datetime3">
              <a:rPr lang="fr-CA" smtClean="0"/>
              <a:pPr/>
              <a:t>14/03/26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CA" smtClean="0"/>
              <a:t>www.aventuriers.com</a:t>
            </a: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6D1497B-226E-45D2-BF84-31134F915B95}" type="slidenum">
              <a:rPr lang="fr-CA" smtClean="0"/>
              <a:pPr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7239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26" descr="C:\abitbetter\bambo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smtClean="0"/>
              <a:t>Cliquez pour modifier le style du titre du masque</a:t>
            </a:r>
          </a:p>
        </p:txBody>
      </p:sp>
      <p:sp>
        <p:nvSpPr>
          <p:cNvPr id="3277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</a:p>
        </p:txBody>
      </p:sp>
      <p:sp>
        <p:nvSpPr>
          <p:cNvPr id="32773" name="Rectangle 1029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4" name="Rectangle 1030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2775" name="Rectangle 10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fld id="{0F0BA199-C975-4527-9FC5-83A3F35282F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38C93-128A-46F8-A1F1-B932EE14FBD9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50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2F446-EB34-4381-817E-3BDFA386A63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481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fld id="{74D6C308-FCE3-4DB9-87CC-A7BAEEEEE4E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7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4E222-DCB7-484E-A224-7470263119FC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19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F4EEB-8100-4B6A-A9A9-EBD8364BF31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D94CC-338F-4006-ABFB-AC90C517C6B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48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92110-661A-47D4-88B8-25FC45B6031A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1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ED02-CA36-4390-B75C-D4F41F8C2FF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99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BF5B2-1D18-44BB-886A-D7ABA8E6D95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61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389FE-0290-482C-9E64-BE96F67D6FC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88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3218D-11D2-46A8-AA29-7B5B7D6CF8A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2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26" descr="C:\abitbetter\bamboo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Rectangle 1027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31748" name="Rectangle 10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1749" name="Rectangle 10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BCFE54D-DE65-4642-A54A-69CBFC40FE6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BASE DE PLEIN AIR</a:t>
            </a:r>
            <a:endParaRPr lang="fr-CA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LES AVENTURIERS</a:t>
            </a:r>
            <a:endParaRPr lang="fr-CA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Accrédité par l'ASSC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8584E-6F82-4DFE-8AE9-75D23DE891EE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74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 smtClean="0"/>
              <a:t>Qui sommes-nous?</a:t>
            </a:r>
            <a:endParaRPr lang="fr-CA"/>
          </a:p>
        </p:txBody>
      </p:sp>
      <p:sp>
        <p:nvSpPr>
          <p:cNvPr id="17411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La base Les Aventuriers vous offre des camps spécialisés pour les jeunes de 6 à16 ans.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Le site s’étend sur 400 acres d’une campagne pittoresque à proximité de la ville.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fr-CA" sz="280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Nous vous assurons :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Sécurité – Santé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fr-CA" sz="2800" smtClean="0"/>
              <a:t>Actions – Plaisirs – Émotions</a:t>
            </a:r>
            <a:endParaRPr lang="fr-CA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TYPES DE CAMPS OFFERTS</a:t>
            </a:r>
            <a:endParaRPr lang="fr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Camp scientifique</a:t>
            </a:r>
          </a:p>
          <a:p>
            <a:pPr lvl="4"/>
            <a:r>
              <a:rPr lang="fr-CA" smtClean="0"/>
              <a:t>330 $</a:t>
            </a:r>
          </a:p>
          <a:p>
            <a:r>
              <a:rPr lang="fr-CA" smtClean="0"/>
              <a:t>Camp plein air</a:t>
            </a:r>
          </a:p>
          <a:p>
            <a:pPr lvl="4"/>
            <a:r>
              <a:rPr lang="fr-CA" smtClean="0"/>
              <a:t>225 $</a:t>
            </a:r>
          </a:p>
          <a:p>
            <a:r>
              <a:rPr lang="fr-CA" smtClean="0"/>
              <a:t>Camp équestre</a:t>
            </a:r>
          </a:p>
          <a:p>
            <a:pPr lvl="4"/>
            <a:r>
              <a:rPr lang="fr-CA" smtClean="0"/>
              <a:t>465 $</a:t>
            </a: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1E406-972C-4F4D-B027-72D459914521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FA507-18C9-43E3-BFC0-DF1B9442979B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 smtClean="0"/>
              <a:t>Camp scientifique</a:t>
            </a:r>
            <a:endParaRPr lang="fr-CA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2800" smtClean="0"/>
              <a:t>La chimie</a:t>
            </a:r>
          </a:p>
          <a:p>
            <a:pPr lvl="1"/>
            <a:r>
              <a:rPr lang="fr-CA" sz="2400" smtClean="0"/>
              <a:t>Viens découvrir la face cachée des volcans, les feux d’artifices et la production du fromage.</a:t>
            </a:r>
          </a:p>
          <a:p>
            <a:pPr lvl="2"/>
            <a:r>
              <a:rPr lang="fr-CA" sz="2000" smtClean="0"/>
              <a:t>Du 11 au 16 juillet</a:t>
            </a:r>
          </a:p>
          <a:p>
            <a:pPr lvl="2"/>
            <a:r>
              <a:rPr lang="fr-CA" sz="2000" smtClean="0"/>
              <a:t>Du 9 au 14 août</a:t>
            </a:r>
          </a:p>
          <a:p>
            <a:r>
              <a:rPr lang="fr-CA" sz="2800" smtClean="0"/>
              <a:t>L’aéronautique</a:t>
            </a:r>
          </a:p>
          <a:p>
            <a:pPr lvl="1"/>
            <a:r>
              <a:rPr lang="fr-CA" sz="2400" smtClean="0"/>
              <a:t>Viens construire un cerf-volant, une mini-fusée et effectuer ton lancement.</a:t>
            </a:r>
          </a:p>
          <a:p>
            <a:pPr lvl="2"/>
            <a:r>
              <a:rPr lang="fr-CA" sz="2000" smtClean="0"/>
              <a:t>Du 4 au 9 juillet</a:t>
            </a:r>
          </a:p>
          <a:p>
            <a:pPr lvl="2"/>
            <a:endParaRPr lang="fr-CA" sz="2000" smtClean="0"/>
          </a:p>
          <a:p>
            <a:endParaRPr lang="fr-CA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30A2-03D9-4529-A7C7-D494356581C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CA" sz="2800" dirty="0" smtClean="0"/>
              <a:t>L’informatique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monter ton propre robot.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25 au 30 juillet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La physique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fabriquer un baromètre et observer les perséides.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16 au 21 août</a:t>
            </a:r>
          </a:p>
          <a:p>
            <a:pPr>
              <a:lnSpc>
                <a:spcPct val="90000"/>
              </a:lnSpc>
            </a:pPr>
            <a:r>
              <a:rPr lang="fr-CA" sz="2800" dirty="0" smtClean="0"/>
              <a:t>L’écologie, la biologie</a:t>
            </a:r>
          </a:p>
          <a:p>
            <a:pPr lvl="1">
              <a:lnSpc>
                <a:spcPct val="90000"/>
              </a:lnSpc>
            </a:pPr>
            <a:r>
              <a:rPr lang="fr-CA" sz="2400" dirty="0" smtClean="0"/>
              <a:t>Viens observer une fourmilière et fabriquer un poumon artificiel.</a:t>
            </a:r>
          </a:p>
          <a:p>
            <a:pPr lvl="2">
              <a:lnSpc>
                <a:spcPct val="90000"/>
              </a:lnSpc>
            </a:pPr>
            <a:r>
              <a:rPr lang="fr-CA" sz="2000" dirty="0" smtClean="0"/>
              <a:t>Du 25 au 30 juin</a:t>
            </a:r>
            <a:endParaRPr lang="fr-CA" sz="20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CA" smtClean="0"/>
              <a:t>Camp scientifique</a:t>
            </a:r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A99F-91F7-43CA-8DD6-1EAB76F9D5A6}" type="slidenum">
              <a:rPr lang="fr-FR"/>
              <a:pPr/>
              <a:t>6</a:t>
            </a:fld>
            <a:endParaRPr lang="fr-FR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plein air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z="2400"/>
              <a:t>Randonnée avec lamas</a:t>
            </a:r>
          </a:p>
          <a:p>
            <a:r>
              <a:rPr lang="fr-CA" sz="2400"/>
              <a:t>Tir à l’arc</a:t>
            </a:r>
          </a:p>
          <a:p>
            <a:r>
              <a:rPr lang="fr-CA" sz="2400"/>
              <a:t>Rabaska</a:t>
            </a:r>
          </a:p>
          <a:p>
            <a:r>
              <a:rPr lang="fr-CA" sz="2400"/>
              <a:t>Piste d’hébertisme</a:t>
            </a:r>
          </a:p>
          <a:p>
            <a:r>
              <a:rPr lang="fr-CA" sz="2400"/>
              <a:t>Canot</a:t>
            </a:r>
          </a:p>
          <a:p>
            <a:r>
              <a:rPr lang="fr-CA" sz="2400"/>
              <a:t>Visite de grottes</a:t>
            </a:r>
          </a:p>
          <a:p>
            <a:r>
              <a:rPr lang="fr-CA" sz="2400"/>
              <a:t>Baignade</a:t>
            </a:r>
          </a:p>
          <a:p>
            <a:r>
              <a:rPr lang="fr-CA" sz="2400"/>
              <a:t>Feux de camp</a:t>
            </a:r>
          </a:p>
          <a:p>
            <a:r>
              <a:rPr lang="fr-CA" sz="2400"/>
              <a:t>Apnée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3442C-5FFC-4D75-AC35-154370A09B35}" type="slidenum">
              <a:rPr lang="fr-FR"/>
              <a:pPr/>
              <a:t>7</a:t>
            </a:fld>
            <a:endParaRPr lang="fr-FR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fr-CA"/>
              <a:t>Camp équestre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75113" y="1981200"/>
            <a:ext cx="3697287" cy="4114800"/>
          </a:xfrm>
        </p:spPr>
        <p:txBody>
          <a:bodyPr/>
          <a:lstStyle/>
          <a:p>
            <a:r>
              <a:rPr lang="fr-CA" sz="2800"/>
              <a:t>Soins aux chevaux</a:t>
            </a:r>
          </a:p>
          <a:p>
            <a:r>
              <a:rPr lang="fr-CA" sz="2800"/>
              <a:t>Dressage</a:t>
            </a:r>
          </a:p>
          <a:p>
            <a:r>
              <a:rPr lang="fr-CA" sz="2800"/>
              <a:t>Sauts</a:t>
            </a:r>
          </a:p>
          <a:p>
            <a:r>
              <a:rPr lang="fr-CA" sz="2800"/>
              <a:t>Randonnées</a:t>
            </a:r>
          </a:p>
          <a:p>
            <a:r>
              <a:rPr lang="fr-CA" sz="2800"/>
              <a:t>Jeux de poneys</a:t>
            </a:r>
          </a:p>
          <a:p>
            <a:pPr lvl="2"/>
            <a:r>
              <a:rPr lang="fr-CA" sz="2000"/>
              <a:t>Du 25 au 30 juillet</a:t>
            </a:r>
          </a:p>
          <a:p>
            <a:pPr lvl="2"/>
            <a:r>
              <a:rPr lang="fr-CA" sz="2000"/>
              <a:t>Du 23 au 28 août</a:t>
            </a:r>
          </a:p>
        </p:txBody>
      </p:sp>
      <p:pic>
        <p:nvPicPr>
          <p:cNvPr id="1027" name="Picture 3" descr="C:\Users\Jocelyne\Pictures\Bibliothèque multimédia Microsoft\MP900438730[1]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06" y="1981200"/>
            <a:ext cx="2753487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10 % de réduction pour inscription avant le 30 avril</a:t>
            </a:r>
            <a:endParaRPr lang="fr-CA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smtClean="0"/>
              <a:t>Les camps sont de 6 jours / 5 nuits</a:t>
            </a:r>
          </a:p>
          <a:p>
            <a:r>
              <a:rPr lang="fr-CA" smtClean="0"/>
              <a:t>du dimanche au vendredi</a:t>
            </a:r>
            <a:endParaRPr lang="fr-CA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0325DD32-BDB8-4B83-A345-D63EB599AF43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7BD9-DF58-49E7-9B9D-3ECD1F5A4039}" type="slidenum">
              <a:rPr lang="fr-FR"/>
              <a:pPr/>
              <a:t>9</a:t>
            </a:fld>
            <a:endParaRPr lang="fr-F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r-CA"/>
              <a:t>N’hésitez pas à nous contacter.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-5162"/>
            <a:ext cx="7467600" cy="2101850"/>
          </a:xfrm>
        </p:spPr>
        <p:txBody>
          <a:bodyPr/>
          <a:lstStyle/>
          <a:p>
            <a:r>
              <a:rPr lang="fr-CA" dirty="0"/>
              <a:t>Chez-nous,</a:t>
            </a:r>
            <a:br>
              <a:rPr lang="fr-CA" dirty="0"/>
            </a:br>
            <a:r>
              <a:rPr lang="fr-CA" dirty="0"/>
              <a:t>l’aventure vous attend…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mbou">
  <a:themeElements>
    <a:clrScheme name="Bambou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u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mbou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u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u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Designs\Bambou.pot</Template>
  <TotalTime>194</TotalTime>
  <Words>344</Words>
  <Application>Microsoft Office PowerPoint</Application>
  <PresentationFormat>Affichage à l'écran (4:3)</PresentationFormat>
  <Paragraphs>106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Times New Roman</vt:lpstr>
      <vt:lpstr>Wingdings</vt:lpstr>
      <vt:lpstr>Bambou</vt:lpstr>
      <vt:lpstr>BASE DE PLEIN AIR</vt:lpstr>
      <vt:lpstr>Qui sommes-nous?</vt:lpstr>
      <vt:lpstr>TYPES DE CAMPS OFFERTS</vt:lpstr>
      <vt:lpstr>Camp scientifique</vt:lpstr>
      <vt:lpstr>Camp scientifique</vt:lpstr>
      <vt:lpstr>Camp plein air</vt:lpstr>
      <vt:lpstr>Camp équestre</vt:lpstr>
      <vt:lpstr>10 % de réduction pour inscription avant le 30 avril</vt:lpstr>
      <vt:lpstr>Chez-nous, l’aventure vous attend…</vt:lpstr>
    </vt:vector>
  </TitlesOfParts>
  <Company>Gestion Nicole Benoit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BASE DE PLEIN AIR</dc:title>
  <dc:creator>Jocelyne Roberge</dc:creator>
  <cp:lastModifiedBy>Nicole Benoît</cp:lastModifiedBy>
  <cp:revision>31</cp:revision>
  <dcterms:created xsi:type="dcterms:W3CDTF">2000-06-30T12:53:55Z</dcterms:created>
  <dcterms:modified xsi:type="dcterms:W3CDTF">2014-03-26T15:50:04Z</dcterms:modified>
</cp:coreProperties>
</file>